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72" r:id="rId8"/>
    <p:sldId id="264" r:id="rId9"/>
    <p:sldId id="274" r:id="rId10"/>
    <p:sldId id="265" r:id="rId11"/>
    <p:sldId id="266" r:id="rId12"/>
    <p:sldId id="277" r:id="rId13"/>
    <p:sldId id="275" r:id="rId14"/>
    <p:sldId id="276" r:id="rId15"/>
    <p:sldId id="267" r:id="rId16"/>
    <p:sldId id="279" r:id="rId17"/>
    <p:sldId id="280" r:id="rId18"/>
    <p:sldId id="278" r:id="rId19"/>
    <p:sldId id="268" r:id="rId20"/>
    <p:sldId id="269" r:id="rId21"/>
    <p:sldId id="270" r:id="rId22"/>
    <p:sldId id="282" r:id="rId23"/>
    <p:sldId id="281" r:id="rId24"/>
    <p:sldId id="283" r:id="rId25"/>
    <p:sldId id="271" r:id="rId26"/>
    <p:sldId id="284" r:id="rId27"/>
    <p:sldId id="285" r:id="rId28"/>
    <p:sldId id="286" r:id="rId29"/>
    <p:sldId id="27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38"/>
    <p:restoredTop sz="94633"/>
  </p:normalViewPr>
  <p:slideViewPr>
    <p:cSldViewPr snapToGrid="0">
      <p:cViewPr varScale="1">
        <p:scale>
          <a:sx n="84" d="100"/>
          <a:sy n="84" d="100"/>
        </p:scale>
        <p:origin x="184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A3013-7EFF-1D05-2815-0B64D931DC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FF5017-3A23-8B6A-BFBF-FDEC7E0AB5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72A67-8477-7581-B05E-2C5B5128E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C2E1-7BFA-C04C-A2E7-91C335809C1B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B99F2-49EC-9D80-F2C2-838FE26A1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80FAA-0147-9A78-5EA0-7E6E0E680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25C7-D61B-1044-BF3F-BAD62BE5A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52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50AF2-5E6E-F08D-8F1A-FD77F8599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E7F69D-C3FB-C00B-4398-6005C3354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210B3-73E5-385C-76B4-36E94931D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C2E1-7BFA-C04C-A2E7-91C335809C1B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314B9-3431-A690-D694-C09864A08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2A99D-7CE2-3C93-B224-745011241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25C7-D61B-1044-BF3F-BAD62BE5A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21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6B76E9-86D0-77B5-77DB-0060802F2A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50261C-1FD6-2180-1D73-CD044F8521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43429-BED3-08D7-C955-CEA8ACC0D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C2E1-7BFA-C04C-A2E7-91C335809C1B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8A75B-0D59-EF78-4A7F-C09ED5D24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EFEA8-27C6-A3DE-BB6C-F7BD47859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25C7-D61B-1044-BF3F-BAD62BE5A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731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BA7F9-95A4-3C66-10FF-8766A1FA1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03230-1133-8FE0-3713-FCEB59435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4AB1A-65AA-CC47-C065-35F27426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C2E1-7BFA-C04C-A2E7-91C335809C1B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2F988-2B24-FAA5-03F2-1BE5404DC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4825A-4311-0AC1-E865-D4BDC3368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25C7-D61B-1044-BF3F-BAD62BE5A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12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54435-189D-0AA3-2A9E-EA2684D5E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24281-ED14-26CE-1A24-FA0B6BFA0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FA9E7-F99F-B050-21FA-3893E91F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C2E1-7BFA-C04C-A2E7-91C335809C1B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4F2CE-4E0D-1954-A8C3-B894A47B8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36A59-A607-43B3-4B5C-010478F41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25C7-D61B-1044-BF3F-BAD62BE5A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14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BEE33-CD8F-CDD7-D9EB-CD51D1E06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B26E5-86CB-631E-118C-F41948CE88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902B07-D9D0-3441-CC44-50686128B7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9200D4-2911-261B-7A0F-12C8425B0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C2E1-7BFA-C04C-A2E7-91C335809C1B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80316E-761B-C600-31B5-18ED682CF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8E3AB-5EBF-2CE3-478F-10FF18E5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25C7-D61B-1044-BF3F-BAD62BE5A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74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D137B-E251-2901-84E2-348142AA6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DE9E9-5130-E0E9-F275-271F26D90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45FE9-4444-DD7F-5D11-17691143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2090DE-73A6-76E7-8B8A-05D7D7592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55A1AA-E5E4-452A-42B3-F02952BC1C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BF5F52-6C80-10CD-8B4D-C67180CAA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C2E1-7BFA-C04C-A2E7-91C335809C1B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E7E652-02AC-4593-051E-7155015AE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8518D1-08E4-2487-2F89-7BB4F0924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25C7-D61B-1044-BF3F-BAD62BE5A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963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D0D7-916F-940B-1EA5-D2A4FBC3D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4FAC47-6C94-2F6E-F828-4B03350B2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C2E1-7BFA-C04C-A2E7-91C335809C1B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B5A1C8-7007-4DFE-B55F-F5C7A9341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45DE11-4DFC-026B-9522-67C980818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25C7-D61B-1044-BF3F-BAD62BE5A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96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59C1F6-7376-290C-B598-564CBB895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C2E1-7BFA-C04C-A2E7-91C335809C1B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310F5A-E0EA-B040-AE48-A85790908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F79CBF-4BF5-E7C3-8807-0E8099F88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25C7-D61B-1044-BF3F-BAD62BE5A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98B74-1DBD-6786-67ED-A7AF0DA4F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91764-C3AD-ED12-68F4-DEE43ADBA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F0136-4F26-B7FE-B2C2-96D6AE50AA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851AC6-2DAC-A3EC-2699-411056A46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C2E1-7BFA-C04C-A2E7-91C335809C1B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DF0CD-C152-DC03-0F0A-8D31DC5A1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4D1F6-5E7F-ED42-6357-7B9FCA363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25C7-D61B-1044-BF3F-BAD62BE5A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47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E1B7B-F951-48CB-788B-4627DE7D6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B2E12C-7D3D-71F3-C890-2003FFA001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47E675-6BA6-18D7-DC8B-14276E941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9238FC-02F2-1FF0-F832-9F340DAA1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C2E1-7BFA-C04C-A2E7-91C335809C1B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30EB04-4B71-C8D5-E3A1-F47AC2E0F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C029B7-7C00-348F-5B73-0E9BA2443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25C7-D61B-1044-BF3F-BAD62BE5A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0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230BA0-533B-784A-374D-6D6E13D64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A4152-254D-3ABD-934F-96CA0BD60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0B62C-45B4-0C09-4987-475B9D64B7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17C2E1-7BFA-C04C-A2E7-91C335809C1B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C8368-4CF4-AA96-F07C-607F5D0718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65EC3-6BE7-2852-6597-1934680BCC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3B25C7-D61B-1044-BF3F-BAD62BE5A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10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green and gold sign with white text&#10;&#10;AI-generated content may be incorrect.">
            <a:extLst>
              <a:ext uri="{FF2B5EF4-FFF2-40B4-BE49-F238E27FC236}">
                <a16:creationId xmlns:a16="http://schemas.microsoft.com/office/drawing/2014/main" id="{B2B41DF9-ABE9-6049-9159-BA86619D6E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green background with white text&#10;&#10;AI-generated content may be incorrect.">
            <a:extLst>
              <a:ext uri="{FF2B5EF4-FFF2-40B4-BE49-F238E27FC236}">
                <a16:creationId xmlns:a16="http://schemas.microsoft.com/office/drawing/2014/main" id="{A2D6FCED-F931-9667-CEA8-F84A0EDECB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2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een background with white text&#10;&#10;AI-generated content may be incorrect.">
            <a:extLst>
              <a:ext uri="{FF2B5EF4-FFF2-40B4-BE49-F238E27FC236}">
                <a16:creationId xmlns:a16="http://schemas.microsoft.com/office/drawing/2014/main" id="{06E21C74-62A2-C0F5-EE34-F5302FDD6F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1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905E81-4EB4-1F4E-3E36-CEC5A7004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een background with white text&#10;&#10;AI-generated content may be incorrect.">
            <a:extLst>
              <a:ext uri="{FF2B5EF4-FFF2-40B4-BE49-F238E27FC236}">
                <a16:creationId xmlns:a16="http://schemas.microsoft.com/office/drawing/2014/main" id="{C7F64099-5B2D-3F9B-60C3-2517F487E4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22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F625A9-3003-F7D2-7A6C-93157F9B1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een background with white text&#10;&#10;AI-generated content may be incorrect.">
            <a:extLst>
              <a:ext uri="{FF2B5EF4-FFF2-40B4-BE49-F238E27FC236}">
                <a16:creationId xmlns:a16="http://schemas.microsoft.com/office/drawing/2014/main" id="{AB52493C-E52D-E1BB-053B-8BD2922732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03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EC8DD5-39F1-41C0-11D4-240C07353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1A1D725-DC42-7503-8C82-723A2BC3A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green background with white text&#10;&#10;AI-generated content may be incorrect.">
            <a:extLst>
              <a:ext uri="{FF2B5EF4-FFF2-40B4-BE49-F238E27FC236}">
                <a16:creationId xmlns:a16="http://schemas.microsoft.com/office/drawing/2014/main" id="{62BCE426-86FC-1B5A-20C6-1C8A115926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07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een screen with white text&#10;&#10;AI-generated content may be incorrect.">
            <a:extLst>
              <a:ext uri="{FF2B5EF4-FFF2-40B4-BE49-F238E27FC236}">
                <a16:creationId xmlns:a16="http://schemas.microsoft.com/office/drawing/2014/main" id="{0ADE2B7D-7F6E-C253-67AE-21AA35FBCA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4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EB7A0F-3E24-38F2-9729-480C1C50A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een background with white text&#10;&#10;AI-generated content may be incorrect.">
            <a:extLst>
              <a:ext uri="{FF2B5EF4-FFF2-40B4-BE49-F238E27FC236}">
                <a16:creationId xmlns:a16="http://schemas.microsoft.com/office/drawing/2014/main" id="{A0F8C37A-8CC8-9FF8-B1F4-C321B600A4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52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A07E5B-FD77-69F5-C6C0-6165ADA16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een background with white text&#10;&#10;AI-generated content may be incorrect.">
            <a:extLst>
              <a:ext uri="{FF2B5EF4-FFF2-40B4-BE49-F238E27FC236}">
                <a16:creationId xmlns:a16="http://schemas.microsoft.com/office/drawing/2014/main" id="{E91E5418-D1FF-AD9A-80F0-C09398C7F8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41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ED02A2-A6A8-F76D-6902-14671FC83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F6E1256-F482-916D-8E86-DB9C7613B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black board with white text&#10;&#10;AI-generated content may be incorrect.">
            <a:extLst>
              <a:ext uri="{FF2B5EF4-FFF2-40B4-BE49-F238E27FC236}">
                <a16:creationId xmlns:a16="http://schemas.microsoft.com/office/drawing/2014/main" id="{DBF708CA-E33A-AFF5-B3F0-3C2618DDDC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13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green background with white text&#10;&#10;AI-generated content may be incorrect.">
            <a:extLst>
              <a:ext uri="{FF2B5EF4-FFF2-40B4-BE49-F238E27FC236}">
                <a16:creationId xmlns:a16="http://schemas.microsoft.com/office/drawing/2014/main" id="{9F6B4A23-1E55-AC06-9486-22C0BA41FB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6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green background with white text&#10;&#10;AI-generated content may be incorrect.">
            <a:extLst>
              <a:ext uri="{FF2B5EF4-FFF2-40B4-BE49-F238E27FC236}">
                <a16:creationId xmlns:a16="http://schemas.microsoft.com/office/drawing/2014/main" id="{09C36080-1325-2C24-C93C-415BB05E2E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2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quote on a green background&#10;&#10;AI-generated content may be incorrect.">
            <a:extLst>
              <a:ext uri="{FF2B5EF4-FFF2-40B4-BE49-F238E27FC236}">
                <a16:creationId xmlns:a16="http://schemas.microsoft.com/office/drawing/2014/main" id="{A0DAF396-59DF-F3AA-8C7B-4CE8E9A14F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een background with white text&#10;&#10;AI-generated content may be incorrect.">
            <a:extLst>
              <a:ext uri="{FF2B5EF4-FFF2-40B4-BE49-F238E27FC236}">
                <a16:creationId xmlns:a16="http://schemas.microsoft.com/office/drawing/2014/main" id="{9B68FAF4-1F1D-D4E1-3207-9817E1B649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0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162B26-7296-7FD9-4F5B-F4092752B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een background with white text&#10;&#10;AI-generated content may be incorrect.">
            <a:extLst>
              <a:ext uri="{FF2B5EF4-FFF2-40B4-BE49-F238E27FC236}">
                <a16:creationId xmlns:a16="http://schemas.microsoft.com/office/drawing/2014/main" id="{176CBEA3-1EB7-F086-3908-4B9C0CD7A4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60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37D76C-246D-469F-C25B-64D1192CD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een background with white text&#10;&#10;AI-generated content may be incorrect.">
            <a:extLst>
              <a:ext uri="{FF2B5EF4-FFF2-40B4-BE49-F238E27FC236}">
                <a16:creationId xmlns:a16="http://schemas.microsoft.com/office/drawing/2014/main" id="{1105004F-E3C3-8ED8-B15C-4642007B85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78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208124-D819-7F4B-29EC-197974A09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4B289FA-D6A3-E154-B387-4B4266F28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 descr="A green background with white text&#10;&#10;AI-generated content may be incorrect.">
            <a:extLst>
              <a:ext uri="{FF2B5EF4-FFF2-40B4-BE49-F238E27FC236}">
                <a16:creationId xmlns:a16="http://schemas.microsoft.com/office/drawing/2014/main" id="{BFE5A911-BD56-FD21-33B7-3864710287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52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een background with white text&#10;&#10;AI-generated content may be incorrect.">
            <a:extLst>
              <a:ext uri="{FF2B5EF4-FFF2-40B4-BE49-F238E27FC236}">
                <a16:creationId xmlns:a16="http://schemas.microsoft.com/office/drawing/2014/main" id="{CF5B048A-9811-D4E0-9AF0-23A88C9582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4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AFECFD-A066-31E1-DA11-7CAC639D4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een background with white text&#10;&#10;AI-generated content may be incorrect.">
            <a:extLst>
              <a:ext uri="{FF2B5EF4-FFF2-40B4-BE49-F238E27FC236}">
                <a16:creationId xmlns:a16="http://schemas.microsoft.com/office/drawing/2014/main" id="{73F5641D-F379-83E8-A46B-8A0E39E13A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753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9544C0-09D6-26D2-FD9C-348374134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een board with white text&#10;&#10;AI-generated content may be incorrect.">
            <a:extLst>
              <a:ext uri="{FF2B5EF4-FFF2-40B4-BE49-F238E27FC236}">
                <a16:creationId xmlns:a16="http://schemas.microsoft.com/office/drawing/2014/main" id="{48863113-B336-3D0C-01AB-67F8710552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01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85DB7F-00B7-8FDF-E469-6780DA0EB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BEC775B-E2A9-3A47-C8B9-BCCD6ACBF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green board with white text&#10;&#10;AI-generated content may be incorrect.">
            <a:extLst>
              <a:ext uri="{FF2B5EF4-FFF2-40B4-BE49-F238E27FC236}">
                <a16:creationId xmlns:a16="http://schemas.microsoft.com/office/drawing/2014/main" id="{FA189C09-CFBC-8E7B-03D9-982D6E89F0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92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over of a podcast&#10;&#10;AI-generated content may be incorrect.">
            <a:extLst>
              <a:ext uri="{FF2B5EF4-FFF2-40B4-BE49-F238E27FC236}">
                <a16:creationId xmlns:a16="http://schemas.microsoft.com/office/drawing/2014/main" id="{40710AF5-2183-8AC0-F741-110F849FB2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text on a green background&#10;&#10;AI-generated content may be incorrect.">
            <a:extLst>
              <a:ext uri="{FF2B5EF4-FFF2-40B4-BE49-F238E27FC236}">
                <a16:creationId xmlns:a16="http://schemas.microsoft.com/office/drawing/2014/main" id="{103BD981-C940-2A57-2673-200EAFB776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1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9D5FD6-BBFD-9DE4-3D2E-0197F8A33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green and gold sign with white text&#10;&#10;AI-generated content may be incorrect.">
            <a:extLst>
              <a:ext uri="{FF2B5EF4-FFF2-40B4-BE49-F238E27FC236}">
                <a16:creationId xmlns:a16="http://schemas.microsoft.com/office/drawing/2014/main" id="{D01F0E2A-7EE8-97EB-2A02-B019428A4C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0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green background with white text&#10;&#10;AI-generated content may be incorrect.">
            <a:extLst>
              <a:ext uri="{FF2B5EF4-FFF2-40B4-BE49-F238E27FC236}">
                <a16:creationId xmlns:a16="http://schemas.microsoft.com/office/drawing/2014/main" id="{62EF5CC3-8564-6609-73D5-1C39838427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9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green background with white text&#10;&#10;AI-generated content may be incorrect.">
            <a:extLst>
              <a:ext uri="{FF2B5EF4-FFF2-40B4-BE49-F238E27FC236}">
                <a16:creationId xmlns:a16="http://schemas.microsoft.com/office/drawing/2014/main" id="{D148DA3D-EF3D-EE90-1773-7B404FA533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8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person with long hair and beard&#10;&#10;AI-generated content may be incorrect.">
            <a:extLst>
              <a:ext uri="{FF2B5EF4-FFF2-40B4-BE49-F238E27FC236}">
                <a16:creationId xmlns:a16="http://schemas.microsoft.com/office/drawing/2014/main" id="{295BEC42-4C02-56CD-155E-39B6FCE049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6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bible&#10;&#10;AI-generated content may be incorrect.">
            <a:extLst>
              <a:ext uri="{FF2B5EF4-FFF2-40B4-BE49-F238E27FC236}">
                <a16:creationId xmlns:a16="http://schemas.microsoft.com/office/drawing/2014/main" id="{8CF648C1-CC51-9ECE-3D56-50759F40DC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9B5DD5-8BAB-B137-4605-69F5032BF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CA6EEB3-AE0B-6C62-F17A-9EF40E5D0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screenshot of a bible&#10;&#10;AI-generated content may be incorrect.">
            <a:extLst>
              <a:ext uri="{FF2B5EF4-FFF2-40B4-BE49-F238E27FC236}">
                <a16:creationId xmlns:a16="http://schemas.microsoft.com/office/drawing/2014/main" id="{4BFBEAA7-5FB4-FA19-55BB-CB7309AE0D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88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5660</TotalTime>
  <Words>0</Words>
  <Application>Microsoft Macintosh PowerPoint</Application>
  <PresentationFormat>Widescreen</PresentationFormat>
  <Paragraphs>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Richard Stuebing</dc:creator>
  <cp:lastModifiedBy>Flowers, David</cp:lastModifiedBy>
  <cp:revision>36</cp:revision>
  <dcterms:created xsi:type="dcterms:W3CDTF">2025-11-28T21:41:09Z</dcterms:created>
  <dcterms:modified xsi:type="dcterms:W3CDTF">2025-12-11T01:07:10Z</dcterms:modified>
</cp:coreProperties>
</file>